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Robo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Roboto-boldItalic.fntdata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1165680a8_0_11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1165680a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" y="9222516"/>
            <a:ext cx="7772400" cy="83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47495" l="0" r="0" t="0"/>
          <a:stretch/>
        </p:blipFill>
        <p:spPr>
          <a:xfrm>
            <a:off x="0" y="0"/>
            <a:ext cx="7772400" cy="922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264950" y="5561238"/>
            <a:ext cx="7242600" cy="34278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Materials List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Activity Worksheet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Plant (3" succulent)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Container (clear 6" plastic bowl - dollar store)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Gravel (different colours- dollar store)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Drainage gravel/ stones (pea gravel, or granular- home depot)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Sphagnum moss (dollar store)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Potting soil (home depot)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Coffee filters for landscape fabric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942325" y="652050"/>
            <a:ext cx="57576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DESIGN, BUILD &amp; MAINTAIN YOUR OWN MINIATURE LANDSCAPE </a:t>
            </a:r>
            <a:endParaRPr i="1" sz="3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264950" y="1857100"/>
            <a:ext cx="7242600" cy="16968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Outcome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Students can design and build their very own miniature landscape that can be kept on a table and cared for.  Use this activity to introduce the cool careers that exist in the landscape horticulture profession and provide students with the opportunity to  walk in a landscape horticulture professionals shoes. 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264950" y="3899663"/>
            <a:ext cx="7242600" cy="13158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Preparation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Print activity worksheet or send digital copy to students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Customize powerpoint file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Gather materials or send materials list to students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5">
            <a:alphaModFix/>
          </a:blip>
          <a:srcRect b="16198" l="0" r="0" t="23672"/>
          <a:stretch/>
        </p:blipFill>
        <p:spPr>
          <a:xfrm>
            <a:off x="264950" y="166543"/>
            <a:ext cx="1657074" cy="1550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